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800929" ContentType="image/png"/>
  <Default Extension="782724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7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024b7dd781.60800929"/>
  <Relationship Id="rId3" Type="http://schemas.openxmlformats.org/officeDocument/2006/relationships/image" Target="../media/logo_673b6024d5edc12.782724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ptimal Approach For Secondary Mitral Valve Regurgitation Treatment" descr="Optimal Approach For Secondary Mitral Valve Regurgitation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29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bey MA, Dallan LAP, Attizzani G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mal Approach For Secondary Mitral Valve Regurgitation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3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2024-11-18T15:41:24Z</dcterms:created>
  <dcterms:modified xsi:type="dcterms:W3CDTF">2024-11-18T15:41:24Z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