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290032" ContentType="image/png"/>
  <Default Extension="626226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42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655b847071.03290032"/>
  <Relationship Id="rId3" Type="http://schemas.openxmlformats.org/officeDocument/2006/relationships/image" Target="../media/logo_673ca655d0b8742.626226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Etiology Of Tricuspid Regurgitation" descr="Etiology Of Tricuspid Regurgi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720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n SI, Miura M, Maisano F, Zuber M, Gavazzoni M, Ho EC, Pozzoli A, Taramasso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tiology Of Tricuspid Regurgi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9;13(1):35–4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8.20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2024-11-19T14:53:09Z</dcterms:created>
  <dcterms:modified xsi:type="dcterms:W3CDTF">2024-11-19T14:53:09Z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