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993701" ContentType="image/png"/>
  <Default Extension="800456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fd4b5ac961.90993701"/>
  <Relationship Id="rId3" Type="http://schemas.openxmlformats.org/officeDocument/2006/relationships/image" Target="../media/logo_673c9fd4c410e52.800456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09925"/>
          <a:chOff x="9525" y="9525"/>
          <a:chExt cx="9229725" cy="3209925"/>
        </a:xfrm>
      </p:grpSpPr>
      <p:pic>
        <p:nvPicPr>
          <p:cNvPr id="1" name="Expanded Grading Of Tricuspid Valve Regurgitation" descr="Expanded Grading Of Tricuspid Valve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00725" cy="2447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SI, Miura M, Maisano F, Zuber M, Gavazzoni M, Ho EC, Pozzoli A, Taramass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panded Grading Of Tricuspid Valve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35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2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2024-11-19T14:25:24Z</dcterms:created>
  <dcterms:modified xsi:type="dcterms:W3CDTF">2024-11-19T14:25:24Z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