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052494" ContentType="image/png"/>
  <Default Extension="5532752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fb1bca0071.05052494"/>
  <Relationship Id="rId3" Type="http://schemas.openxmlformats.org/officeDocument/2006/relationships/image" Target="../media/logo_673c9fb1d879072.5532752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ranscatheter Tricuspid Intervention Devices" descr="Transcatheter Tricuspid Intervention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Maisano F, Zuber M, Gavazzoni M, Ho EC, Pozzoli A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catheter Tricuspid Intervention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35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2024-11-19T14:24:49Z</dcterms:created>
  <dcterms:modified xsi:type="dcterms:W3CDTF">2024-11-19T14:24:49Z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