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721781" ContentType="image/png"/>
  <Default Extension="901273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5528f5881.08721781"/>
  <Relationship Id="rId3" Type="http://schemas.openxmlformats.org/officeDocument/2006/relationships/image" Target="../media/logo_673ca555318ef92.901273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Tricuspid Valve And Surgical Intervention" descr="Tricuspid Valve And Surgical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Maisano F, Zuber M, Gavazzoni M, Ho EC, Pozzoli A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cuspid Valve And Surgical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5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2024-11-19T14:48:53Z</dcterms:created>
  <dcterms:modified xsi:type="dcterms:W3CDTF">2024-11-19T14:48:53Z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