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8721781" ContentType="image/png"/>
  <Default Extension="90127380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4400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ca55528f5881.08721781"/>
  <Relationship Id="rId3" Type="http://schemas.openxmlformats.org/officeDocument/2006/relationships/image" Target="../media/logo_673ca555318ef92.90127380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181350"/>
          <a:chOff x="9525" y="9525"/>
          <a:chExt cx="9229725" cy="3181350"/>
        </a:xfrm>
      </p:grpSpPr>
      <p:pic>
        <p:nvPicPr>
          <p:cNvPr id="1" name="Tricuspid Valve And Surgical Intervention" descr="Tricuspid Valve And Surgical Intervention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241935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in SI, Miura M, Maisano F, Zuber M, Gavazzoni M, Ho EC, Pozzoli A, Taramasso M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ricuspid Valve And Surgical Intervention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US Cardiology Review 2019;13(1):35–40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usc.2018.20.1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19">
  <a:themeElements>
    <a:clrScheme name="Theme19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19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19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2024-11-19T14:48:53Z</dcterms:created>
  <dcterms:modified xsi:type="dcterms:W3CDTF">2024-11-19T14:48:53Z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