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678120" ContentType="image/png"/>
  <Default Extension="483120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01821e601.23678120"/>
  <Relationship Id="rId3" Type="http://schemas.openxmlformats.org/officeDocument/2006/relationships/image" Target="../media/logo_673ca00198b4782.483120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Transcatheter Edge-To-Edge Therapies: Clinical, Procedural, And Follow-Up Data" descr="Transcatheter Edge-To-Edge Therapies: Clinical, Procedural, And Follow-Up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Maisano F, Zuber M, Gavazzoni M, Ho EC, Pozzoli A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Edge-To-Edge Therapies: Clinical, Procedural, And Follow-Up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35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2024-11-19T14:26:09Z</dcterms:created>
  <dcterms:modified xsi:type="dcterms:W3CDTF">2024-11-19T14:26:09Z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