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156914" ContentType="image/png"/>
  <Default Extension="906128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f9ba34391.88156914"/>
  <Relationship Id="rId3" Type="http://schemas.openxmlformats.org/officeDocument/2006/relationships/image" Target="../media/logo_673ca1f9d47a622.906128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Patient With Active Cardiac Sarcoidosis" descr="Patient With Active Cardiac Sarc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829550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gman 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Active Cardiac Sarc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4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2024-11-19T14:34:33Z</dcterms:created>
  <dcterms:modified xsi:type="dcterms:W3CDTF">2024-11-19T14:34:33Z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