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8156914" ContentType="image/png"/>
  <Default Extension="9061283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31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1f9ba34391.88156914"/>
  <Relationship Id="rId3" Type="http://schemas.openxmlformats.org/officeDocument/2006/relationships/image" Target="../media/logo_673ca1f9d47a622.9061283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00750"/>
          <a:chOff x="9525" y="9525"/>
          <a:chExt cx="9229725" cy="6000750"/>
        </a:xfrm>
      </p:grpSpPr>
      <p:pic>
        <p:nvPicPr>
          <p:cNvPr id="1" name="Patient With Active Cardiac Sarcoidosis" descr="Patient With Active Cardiac Sarcoid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7829550" cy="5238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gman S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tient With Active Cardiac Sarcoid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9;13(1):41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8.3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2024-11-19T14:34:33Z</dcterms:created>
  <dcterms:modified xsi:type="dcterms:W3CDTF">2024-11-19T14:34:33Z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