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765573" ContentType="image/png"/>
  <Default Extension="623971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57bada501.95765573"/>
  <Relationship Id="rId3" Type="http://schemas.openxmlformats.org/officeDocument/2006/relationships/image" Target="../media/logo_673ca057dfdf842.623971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Patient With Cardiac Sarcoidosis Before And After Immunosuppressant Therapy" descr="Patient With Cardiac Sarcoidosis Before And After Immunosuppressant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705725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gman S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Cardiac Sarcoidosis Before And After Immunosuppressant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4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2024-11-19T14:27:35Z</dcterms:created>
  <dcterms:modified xsi:type="dcterms:W3CDTF">2024-11-19T14:27:35Z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