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302255" ContentType="image/png"/>
  <Default Extension="477281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37701bf21.36302255"/>
  <Relationship Id="rId3" Type="http://schemas.openxmlformats.org/officeDocument/2006/relationships/image" Target="../media/logo_673ca03783dc052.477281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72150"/>
          <a:chOff x="9525" y="9525"/>
          <a:chExt cx="9229725" cy="5772150"/>
        </a:xfrm>
      </p:grpSpPr>
      <p:pic>
        <p:nvPicPr>
          <p:cNvPr id="1" name="HDL Cholesterol And All-Cause Mortality" descr="HDL Cholesterol And All-Cause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29300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lard-Ratick MP, Sandesara P, Quyyumi AA, Sperling L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DL Cholesterol And All-Cause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49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2024-11-19T14:27:03Z</dcterms:created>
  <dcterms:modified xsi:type="dcterms:W3CDTF">2024-11-19T14:27:03Z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