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012820" ContentType="image/png"/>
  <Default Extension="102065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e9600c011.77012820"/>
  <Relationship Id="rId3" Type="http://schemas.openxmlformats.org/officeDocument/2006/relationships/image" Target="../media/logo_673ca5e97af3282.102065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3D Model Of Left Atrial Tissue Fibrosis" descr="3D Model Of Left Atrial Tissue Fibr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86425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urner JL, Marrouche N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D Model Of Left Atrial Tissue Fibr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5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2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2024-11-19T14:51:21Z</dcterms:created>
  <dcterms:modified xsi:type="dcterms:W3CDTF">2024-11-19T14:51:21Z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