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006360" ContentType="image/png"/>
  <Default Extension="493939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566d12ef91.51006360"/>
  <Relationship Id="rId3" Type="http://schemas.openxmlformats.org/officeDocument/2006/relationships/image" Target="../media/logo_673ca566e859402.493939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86250"/>
          <a:chOff x="9525" y="9525"/>
          <a:chExt cx="9229725" cy="4286250"/>
        </a:xfrm>
      </p:grpSpPr>
      <p:pic>
        <p:nvPicPr>
          <p:cNvPr id="1" name="Definition Of Hypertension In Adults" descr="Definition Of Hypertension In Adul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591425" cy="3524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dler DL, Poppa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 Of Hypertension In Adul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58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2024-11-19T14:49:10Z</dcterms:created>
  <dcterms:modified xsi:type="dcterms:W3CDTF">2024-11-19T14:49:10Z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