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401783" ContentType="image/png"/>
  <Default Extension="812928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9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5356fed191.23401783"/>
  <Relationship Id="rId3" Type="http://schemas.openxmlformats.org/officeDocument/2006/relationships/image" Target="../media/logo_673ca5357ede192.812928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858000"/>
          <a:chOff x="9525" y="9525"/>
          <a:chExt cx="9229725" cy="6858000"/>
        </a:xfrm>
      </p:grpSpPr>
      <p:pic>
        <p:nvPicPr>
          <p:cNvPr id="1" name="Deaths In Women Attributable To Risk Factors" descr="Deaths In Women Attributable To Risk Facto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591425" cy="6096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adler DL, Poppas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aths In Women Attributable To Risk Facto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1):58–6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5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2024-11-19T14:48:21Z</dcterms:created>
  <dcterms:modified xsi:type="dcterms:W3CDTF">2024-11-19T14:48:21Z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