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684815" ContentType="image/png"/>
  <Default Extension="7245820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35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3880c28821.97684815"/>
  <Relationship Id="rId3" Type="http://schemas.openxmlformats.org/officeDocument/2006/relationships/image" Target="../media/logo_673ca3882659682.7245820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00725"/>
          <a:chOff x="9525" y="9525"/>
          <a:chExt cx="9229725" cy="5800725"/>
        </a:xfrm>
      </p:grpSpPr>
      <p:pic>
        <p:nvPicPr>
          <p:cNvPr id="1" name="A Case Of Atypical Chest Pain" descr="A Case Of Atypical Chest Pai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0200" cy="5038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räni C, Kaufmann PA, Windecker S, Buechel R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Case Of Atypical Chest Pai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2):83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1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2024-11-19T14:41:12Z</dcterms:created>
  <dcterms:modified xsi:type="dcterms:W3CDTF">2024-11-19T14:41:12Z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