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684815" ContentType="image/png"/>
  <Default Extension="724582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880c28821.97684815"/>
  <Relationship Id="rId3" Type="http://schemas.openxmlformats.org/officeDocument/2006/relationships/image" Target="../media/logo_673ca3882659682.724582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A Case Of Atypical Chest Pain" descr="A Case Of Atypical Chest Pa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äni C, Kaufmann PA, Windecker S, Buechel R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ase Of Atypical Chest Pa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8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2024-11-19T14:41:12Z</dcterms:created>
  <dcterms:modified xsi:type="dcterms:W3CDTF">2024-11-19T14:41:12Z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