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4738867" ContentType="image/png"/>
  <Default Extension="9160166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9fbe6e1d521.74738867"/>
  <Relationship Id="rId3" Type="http://schemas.openxmlformats.org/officeDocument/2006/relationships/image" Target="../media/logo_673c9fbe9075052.9160166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43475"/>
          <a:chOff x="9525" y="9525"/>
          <a:chExt cx="9229725" cy="4943475"/>
        </a:xfrm>
      </p:grpSpPr>
      <p:pic>
        <p:nvPicPr>
          <p:cNvPr id="1" name="Different Anatomic Features And Imaging Modalities For Evaluation Of ACAOS" descr="Different Anatomic Features And Imaging Modalities For Evaluation Of ACAO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814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äni C, Kaufmann PA, Windecker S, Buechel R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fferent Anatomic Features And Imaging Modalities For Evaluation Of ACAO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2):8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1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2024-11-19T14:25:02Z</dcterms:created>
  <dcterms:modified xsi:type="dcterms:W3CDTF">2024-11-19T14:25:02Z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