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007727" ContentType="image/png"/>
  <Default Extension="998324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0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58d3385611.65007727"/>
  <Relationship Id="rId3" Type="http://schemas.openxmlformats.org/officeDocument/2006/relationships/image" Target="../media/logo_673ca58d4a80782.998324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62475"/>
          <a:chOff x="9525" y="9525"/>
          <a:chExt cx="9229725" cy="4562475"/>
        </a:xfrm>
      </p:grpSpPr>
      <p:pic>
        <p:nvPicPr>
          <p:cNvPr id="1" name="A Case Of Anomalous Origin Of Left Circumflex And Left Anterior Descending Arteries" descr="A Case Of Anomalous Origin Of Left Circumflex And Left Anterior Descending Arte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3800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äni C, Kaufmann PA, Windecker S, Buechel R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ase Of Anomalous Origin Of Left Circumflex And Left Anterior Descending Arte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8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2024-11-19T14:49:49Z</dcterms:created>
  <dcterms:modified xsi:type="dcterms:W3CDTF">2024-11-19T14:49:49Z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