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441849" ContentType="image/png"/>
  <Default Extension="204420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25a182d121.00441849"/>
  <Relationship Id="rId3" Type="http://schemas.openxmlformats.org/officeDocument/2006/relationships/image" Target="../media/logo_673ca25a397e292.204420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 Case Of Restrosternal Pressure And Burning" descr="A Case Of Restrosternal Pressure And Burn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247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äni C, Kaufmann PA, Windecker S, Buechel R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ase Of Restrosternal Pressure And Burn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8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2024-11-19T14:36:10Z</dcterms:created>
  <dcterms:modified xsi:type="dcterms:W3CDTF">2024-11-19T14:36:10Z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