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858971" ContentType="image/png"/>
  <Default Extension="961078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4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33780c7c21.52858971"/>
  <Relationship Id="rId3" Type="http://schemas.openxmlformats.org/officeDocument/2006/relationships/image" Target="../media/logo_673ca33799fc682.961078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Coronary Adventitia And Perivascular Adipose Tissue In Patients With Vasospastic Angina" descr="Coronary Adventitia And Perivascular Adipose Tissue In Patients With Vasospastic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3752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hyama K, Matsumoto Y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dventitia And Perivascular Adipose Tissue In Patients With Vasospastic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2024-11-19T14:39:51Z</dcterms:created>
  <dcterms:modified xsi:type="dcterms:W3CDTF">2024-11-19T14:39:51Z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