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3201111" ContentType="image/png"/>
  <Default Extension="4300322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4286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a0dfe283c81.93201111"/>
  <Relationship Id="rId3" Type="http://schemas.openxmlformats.org/officeDocument/2006/relationships/image" Target="../media/logo_673ca0e00fc4272.4300322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933950"/>
          <a:chOff x="9525" y="9525"/>
          <a:chExt cx="9229725" cy="4933950"/>
        </a:xfrm>
      </p:grpSpPr>
      <p:pic>
        <p:nvPicPr>
          <p:cNvPr id="1" name="Coronary Angiograms And CT Images Of Coronary Perivascular Adipose Tissue Volume" descr="Coronary Angiograms And CT Images Of Coronary Perivascular Adipose Tissue Volum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638675" cy="41719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Ohyama K, Matsumoto Y, Shimokawa H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ronary Angiograms And CT Images Of Coronary Perivascular Adipose Tissue Volum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9;14(1):6–9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9.3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1">
  <a:themeElements>
    <a:clrScheme name="Theme7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2024-11-19T14:29:52Z</dcterms:created>
  <dcterms:modified xsi:type="dcterms:W3CDTF">2024-11-19T14:29:52Z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