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201111" ContentType="image/png"/>
  <Default Extension="430032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dfe283c81.93201111"/>
  <Relationship Id="rId3" Type="http://schemas.openxmlformats.org/officeDocument/2006/relationships/image" Target="../media/logo_673ca0e00fc4272.430032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33950"/>
          <a:chOff x="9525" y="9525"/>
          <a:chExt cx="9229725" cy="4933950"/>
        </a:xfrm>
      </p:grpSpPr>
      <p:pic>
        <p:nvPicPr>
          <p:cNvPr id="1" name="Coronary Angiograms And CT Images Of Coronary Perivascular Adipose Tissue Volume" descr="Coronary Angiograms And CT Images Of Coronary Perivascular Adipose Tissue Volu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hyama K, Matsumoto Y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ms And CT Images Of Coronary Perivascular Adipose Tissue Volu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2024-11-19T14:29:52Z</dcterms:created>
  <dcterms:modified xsi:type="dcterms:W3CDTF">2024-11-19T14:29:52Z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