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025604" ContentType="image/png"/>
  <Default Extension="075122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5ba0cb401.40025604"/>
  <Relationship Id="rId3" Type="http://schemas.openxmlformats.org/officeDocument/2006/relationships/image" Target="../media/logo_673ca35bbd0b532.075122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erivascular Adipose Tissue Inflammation Evaluated By PET/CT" descr="Perivascular Adipose Tissue Inflammation Evaluated By PET/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hyama K, Matsumoto Y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ivascular Adipose Tissue Inflammation Evaluated By PET/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2024-11-19T14:40:27Z</dcterms:created>
  <dcterms:modified xsi:type="dcterms:W3CDTF">2024-11-19T14:40:27Z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