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446580" ContentType="image/png"/>
  <Default Extension="988235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50c6dbf41.96446580"/>
  <Relationship Id="rId3" Type="http://schemas.openxmlformats.org/officeDocument/2006/relationships/image" Target="../media/logo_673ca550ccf0332.988235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ronary Perivascular Fluorodeoxyglucose Uptake" descr="Coronary Perivascular Fluorodeoxyglucose Uptak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hyama K, Matsumoto Y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Perivascular Fluorodeoxyglucose Uptak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2024-11-19T14:48:48Z</dcterms:created>
  <dcterms:modified xsi:type="dcterms:W3CDTF">2024-11-19T14:48:48Z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