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706688" ContentType="image/png"/>
  <Default Extension="190299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28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0b357a7201.97706688"/>
  <Relationship Id="rId3" Type="http://schemas.openxmlformats.org/officeDocument/2006/relationships/image" Target="../media/logo_673ca0b36592e92.190299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hanges After Percutaneous Coronary Intervention" descr="Changes After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0288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maya R, Kanaji Y, Usui E, Hoshino M, Murai T, Yonetsu T, Kakuta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nges After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10–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2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2024-11-19T14:29:07Z</dcterms:created>
  <dcterms:modified xsi:type="dcterms:W3CDTF">2024-11-19T14:29:07Z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