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962834" ContentType="image/png"/>
  <Default Extension="979482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c43987d21.66962834"/>
  <Relationship Id="rId3" Type="http://schemas.openxmlformats.org/officeDocument/2006/relationships/image" Target="../media/logo_673ca1c44c9fa92.979482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Table 1: Baseline Characteristics" descr="Table 1: 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aya R, Kanaji Y, Usui E, Hoshino M, Murai T, Yonetsu T, Kakut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2024-11-19T14:33:40Z</dcterms:created>
  <dcterms:modified xsi:type="dcterms:W3CDTF">2024-11-19T14:33:40Z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