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962834" ContentType="image/png"/>
  <Default Extension="979482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c43987d21.66962834"/>
  <Relationship Id="rId3" Type="http://schemas.openxmlformats.org/officeDocument/2006/relationships/image" Target="../media/logo_673ca1c44c9fa92.979482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00800"/>
          <a:chOff x="9525" y="9525"/>
          <a:chExt cx="9229725" cy="6400800"/>
        </a:xfrm>
      </p:grpSpPr>
      <p:pic>
        <p:nvPicPr>
          <p:cNvPr id="1" name="Table 1: Baseline Characteristics" descr="Table 1: Baseline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5638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maya R, Kanaji Y, Usui E, Hoshino M, Murai T, Yonetsu T, Kakuta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Baseline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10–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2024-11-19T14:33:40Z</dcterms:created>
  <dcterms:modified xsi:type="dcterms:W3CDTF">2024-11-19T14:33:40Z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