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072191" ContentType="image/png"/>
  <Default Extension="027075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3eadb02971.73072191"/>
  <Relationship Id="rId3" Type="http://schemas.openxmlformats.org/officeDocument/2006/relationships/image" Target="../media/logo_673ca3eb0013f32.027075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38800"/>
          <a:chOff x="9525" y="9525"/>
          <a:chExt cx="9229725" cy="5638800"/>
        </a:xfrm>
      </p:grpSpPr>
      <p:pic>
        <p:nvPicPr>
          <p:cNvPr id="1" name="Examples Of Abnormal And Normal Geometry" descr="Examples Of Abnormal And Normal Geomet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24400" cy="4876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ppi C, Gaudieri V, Cuocol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s Of Abnormal And Normal Geomet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1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2024-11-19T14:42:51Z</dcterms:created>
  <dcterms:modified xsi:type="dcterms:W3CDTF">2024-11-19T14:42:51Z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