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072191" ContentType="image/png"/>
  <Default Extension="027075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eadb02971.73072191"/>
  <Relationship Id="rId3" Type="http://schemas.openxmlformats.org/officeDocument/2006/relationships/image" Target="../media/logo_673ca3eb0013f32.027075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Examples Of Abnormal And Normal Geometry" descr="Examples Of Abnormal And Normal Geome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ppi C, Gaudieri V, Cuocol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Abnormal And Normal Geome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2024-11-19T14:42:51Z</dcterms:created>
  <dcterms:modified xsi:type="dcterms:W3CDTF">2024-11-19T14:42:51Z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