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119370" ContentType="image/png"/>
  <Default Extension="83998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7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4860494151.71119370"/>
  <Relationship Id="rId3" Type="http://schemas.openxmlformats.org/officeDocument/2006/relationships/image" Target="../media/logo_673ca48609ed932.83998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Cardiac CT Images Of Two Patients With Different Epicardial Adipose Tissue Values" descr="Cardiac CT Images Of Two Patients With Different Epicardial Adipose Tissue Val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ppi C, Gaudieri V, Cuocol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CT Images Of Two Patients With Different Epicardial Adipose Tissue Val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1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2024-11-19T14:45:26Z</dcterms:created>
  <dcterms:modified xsi:type="dcterms:W3CDTF">2024-11-19T14:45:26Z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