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191016" ContentType="image/png"/>
  <Default Extension="415529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4e1aeca91.74191016"/>
  <Relationship Id="rId3" Type="http://schemas.openxmlformats.org/officeDocument/2006/relationships/image" Target="../media/logo_673ca04e35b7c12.415529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53150"/>
          <a:chOff x="9525" y="9525"/>
          <a:chExt cx="9229725" cy="6153150"/>
        </a:xfrm>
      </p:grpSpPr>
      <p:pic>
        <p:nvPicPr>
          <p:cNvPr id="1" name="Patient With Heart Failure And Reduced Early And Late Heart:Mediastinum Ratios" descr="Patient With Heart Failure And Reduced Early And Late Heart:Mediastinum Ratio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5391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ppi C, Gaudieri V, Cuocol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Heart Failure And Reduced Early And Late Heart:Mediastinum Rat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1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2024-11-19T14:27:26Z</dcterms:created>
  <dcterms:modified xsi:type="dcterms:W3CDTF">2024-11-19T14:27:26Z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