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18228" ContentType="image/png"/>
  <Default Extension="875716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a2f09a481.51118228"/>
  <Relationship Id="rId3" Type="http://schemas.openxmlformats.org/officeDocument/2006/relationships/image" Target="../media/logo_673ca1a31b57002.875716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xtensive Left Ventricular Adrenergic Denervation And Preserved Myocardial Perfusion" descr="Extensive Left Ventricular Adrenergic Denervation And Preserved Myocardial Perf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ppi C, Gaudieri V, Cuocol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tensive Left Ventricular Adrenergic Denervation And Preserved Myocardial Perf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2024-11-19T14:33:07Z</dcterms:created>
  <dcterms:modified xsi:type="dcterms:W3CDTF">2024-11-19T14:33:07Z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