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572909" ContentType="image/png"/>
  <Default Extension="208479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19ce492031.89572909"/>
  <Relationship Id="rId3" Type="http://schemas.openxmlformats.org/officeDocument/2006/relationships/image" Target="../media/logo_673ca19d0aacf42.208479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hronic Stable Angina Pharmacotherapy Comparison Of Guideline Recommendations" descr="Chronic Stable Angina Pharmacotherapy Comparison Of Guideline Recommend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419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usan TA, Thadani U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ronic Stable Angina Pharmacotherapy Comparison Of Guideline Recommend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18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2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2024-11-19T14:33:01Z</dcterms:created>
  <dcterms:modified xsi:type="dcterms:W3CDTF">2024-11-19T14:33:01Z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