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931368" ContentType="image/png"/>
  <Default Extension="432812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40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5505399071.88931368"/>
  <Relationship Id="rId3" Type="http://schemas.openxmlformats.org/officeDocument/2006/relationships/image" Target="../media/logo_673ca5507376232.432812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haracteristics Of Cardiovascular Outcomes Trials" descr="Characteristics Of Cardiovascular Outcomes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57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marg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cteristics Of Cardiovascular Outcomes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23-3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3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2024-11-19T14:48:48Z</dcterms:created>
  <dcterms:modified xsi:type="dcterms:W3CDTF">2024-11-19T14:48:48Z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