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6978360" ContentType="image/png"/>
  <Default Extension="115695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38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4b343e3541.26978360"/>
  <Relationship Id="rId3" Type="http://schemas.openxmlformats.org/officeDocument/2006/relationships/image" Target="../media/logo_673ca4b35a73f72.115695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53075"/>
          <a:chOff x="9525" y="9525"/>
          <a:chExt cx="9229725" cy="5553075"/>
        </a:xfrm>
      </p:grpSpPr>
      <p:pic>
        <p:nvPicPr>
          <p:cNvPr id="1" name="Potential Mechanisms Involved In The Cardioprotective" descr="Potential Mechanisms Involved In The Cardioprotectiv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791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margo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tential Mechanisms Involved In The Cardioprotectiv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1):23-3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.3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2024-11-19T14:46:11Z</dcterms:created>
  <dcterms:modified xsi:type="dcterms:W3CDTF">2024-11-19T14:46:11Z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