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395140" ContentType="image/png"/>
  <Default Extension="437395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7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085a801981.44395140"/>
  <Relationship Id="rId3" Type="http://schemas.openxmlformats.org/officeDocument/2006/relationships/image" Target="../media/logo_673ca085c584292.437395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echanisms Of Action Underlying The Beneficial Effects" descr="Mechanisms Of Action Underlying The Beneficial Effec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86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marg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s Of Action Underlying The Beneficial Effec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23-3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3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2024-11-19T14:28:21Z</dcterms:created>
  <dcterms:modified xsi:type="dcterms:W3CDTF">2024-11-19T14:28:21Z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