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4395140" ContentType="image/png"/>
  <Default Extension="4373956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27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085a801981.44395140"/>
  <Relationship Id="rId3" Type="http://schemas.openxmlformats.org/officeDocument/2006/relationships/image" Target="../media/logo_673ca085c584292.4373956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Mechanisms Of Action Underlying The Beneficial Effects" descr="Mechanisms Of Action Underlying The Beneficial Effec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863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margo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chanisms Of Action Underlying The Beneficial Effec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1):23-3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.34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2024-11-19T14:28:21Z</dcterms:created>
  <dcterms:modified xsi:type="dcterms:W3CDTF">2024-11-19T14:28:21Z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