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254317" ContentType="image/png"/>
  <Default Extension="535526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887b60501.94254317"/>
  <Relationship Id="rId3" Type="http://schemas.openxmlformats.org/officeDocument/2006/relationships/image" Target="../media/logo_673ca1888e77282.535526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dverse Effects Of Sodium–Glucose Cotransporter 2 Inhibitors" descr="Adverse Effects Of Sodium–Glucose Cotransporter 2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00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verse Effects Of Sodium–Glucose Cotransporter 2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23-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2024-11-19T14:32:40Z</dcterms:created>
  <dcterms:modified xsi:type="dcterms:W3CDTF">2024-11-19T14:32:40Z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