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63418" ContentType="image/png"/>
  <Default Extension="805464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1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06ac6ba71.27363418"/>
  <Relationship Id="rId3" Type="http://schemas.openxmlformats.org/officeDocument/2006/relationships/image" Target="../media/logo_673ca606c3d5b52.805464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Questions To Address In Future Preclinical" descr="Questions To Address In Future Preclinic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stions To Address In Future Preclin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23-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2024-11-19T14:51:50Z</dcterms:created>
  <dcterms:modified xsi:type="dcterms:W3CDTF">2024-11-19T14:51:50Z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