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733940" ContentType="image/png"/>
  <Default Extension="031803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9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10948bd481.38733940"/>
  <Relationship Id="rId3" Type="http://schemas.openxmlformats.org/officeDocument/2006/relationships/image" Target="../media/logo_673ca10959a3f22.031803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67250"/>
          <a:chOff x="9525" y="9525"/>
          <a:chExt cx="9229725" cy="4667250"/>
        </a:xfrm>
      </p:grpSpPr>
      <p:pic>
        <p:nvPicPr>
          <p:cNvPr id="1" name="Unique Features In Development" descr="Unique Features In Develop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76775" cy="3905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oniou CK, Manolakou P, Magkas N, Konstantinou K, Chrysohoou C, Dilaveris P, Gatzoulis KA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nique Features In Develop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33–4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2024-11-19T14:30:33Z</dcterms:created>
  <dcterms:modified xsi:type="dcterms:W3CDTF">2024-11-19T14:30:33Z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