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33940" ContentType="image/png"/>
  <Default Extension="031803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9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0948bd481.38733940"/>
  <Relationship Id="rId3" Type="http://schemas.openxmlformats.org/officeDocument/2006/relationships/image" Target="../media/logo_673ca10959a3f22.031803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Unique Features In Development" descr="Unique Features In Develop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ique Features In Develop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2024-11-19T14:30:33Z</dcterms:created>
  <dcterms:modified xsi:type="dcterms:W3CDTF">2024-11-19T14:30:33Z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