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71253" ContentType="image/png"/>
  <Default Extension="742576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5005a5a21.56271253"/>
  <Relationship Id="rId3" Type="http://schemas.openxmlformats.org/officeDocument/2006/relationships/image" Target="../media/logo_673ca55019d5212.742576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exes Of The Mitochondrial Respiratory" descr="Complexes Of The Mitochondrial Respir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xes Of The Mitochondrial Respir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2024-11-19T14:48:48Z</dcterms:created>
  <dcterms:modified xsi:type="dcterms:W3CDTF">2024-11-19T14:48:48Z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