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872952" ContentType="image/png"/>
  <Default Extension="08849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b7a80a841.80872952"/>
  <Relationship Id="rId3" Type="http://schemas.openxmlformats.org/officeDocument/2006/relationships/image" Target="../media/logo_673ca5b7b60f892.08849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24275"/>
          <a:chOff x="9525" y="9525"/>
          <a:chExt cx="9229725" cy="3724275"/>
        </a:xfrm>
      </p:grpSpPr>
      <p:pic>
        <p:nvPicPr>
          <p:cNvPr id="1" name="Features Necessary For Normal Effectiveness" descr="Features Necessary For Normal Effective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atures Necessary For Normal Effective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2024-11-19T14:50:31Z</dcterms:created>
  <dcterms:modified xsi:type="dcterms:W3CDTF">2024-11-19T14:50:31Z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