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346225" ContentType="image/png"/>
  <Default Extension="335059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b03d2c811.06346225"/>
  <Relationship Id="rId3" Type="http://schemas.openxmlformats.org/officeDocument/2006/relationships/image" Target="../media/logo_673ca0b04ca5082.335059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00450"/>
          <a:chOff x="9525" y="9525"/>
          <a:chExt cx="9229725" cy="3600450"/>
        </a:xfrm>
      </p:grpSpPr>
      <p:pic>
        <p:nvPicPr>
          <p:cNvPr id="1" name="Proposed Mechanisms Of Lipotoxicity" descr="Proposed Mechanisms Of Lipotoxic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2838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Manolakou P, Magkas N, Konstantinou K, Chrysohoou C, Dilaveris P, Gatzoulis K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chanisms Of Lipotoxic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33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2024-11-19T14:29:04Z</dcterms:created>
  <dcterms:modified xsi:type="dcterms:W3CDTF">2024-11-19T14:29:04Z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