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76761" ContentType="image/png"/>
  <Default Extension="25206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24bf26131.03676761"/>
  <Relationship Id="rId3" Type="http://schemas.openxmlformats.org/officeDocument/2006/relationships/image" Target="../media/logo_673ca524cfb0e42.25206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Possible Mechanisms Underlying" descr="Possible Mechanisms Underly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4286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sible Mechanisms Underly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2024-11-19T14:48:04Z</dcterms:created>
  <dcterms:modified xsi:type="dcterms:W3CDTF">2024-11-19T14:48:04Z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