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676761" ContentType="image/png"/>
  <Default Extension="252069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9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524bf26131.03676761"/>
  <Relationship Id="rId3" Type="http://schemas.openxmlformats.org/officeDocument/2006/relationships/image" Target="../media/logo_673ca524cfb0e42.252069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48250"/>
          <a:chOff x="9525" y="9525"/>
          <a:chExt cx="9229725" cy="5048250"/>
        </a:xfrm>
      </p:grpSpPr>
      <p:pic>
        <p:nvPicPr>
          <p:cNvPr id="1" name="Possible Mechanisms Underlying" descr="Possible Mechanisms Underly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57725" cy="4286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Manolakou P, Magkas N, Konstantinou K, Chrysohoou C, Dilaveris P, Gatzoulis K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sible Mechanisms Underly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33–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2024-11-19T14:48:04Z</dcterms:created>
  <dcterms:modified xsi:type="dcterms:W3CDTF">2024-11-19T14:48:04Z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