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576355" ContentType="image/png"/>
  <Default Extension="684557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f0a300b91.38576355"/>
  <Relationship Id="rId3" Type="http://schemas.openxmlformats.org/officeDocument/2006/relationships/image" Target="../media/logo_673ca0f0bb80432.684557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piction Of Cardiomyocyte Metabolism" descr="Depiction Of Cardiomyocyte Metaboli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Manolakou P, Magkas N, Konstantinou K, Chrysohoou C, Dilaveris P, Gatzoulis K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piction Of Cardiomyocyte Metaboli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33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2024-11-19T14:30:08Z</dcterms:created>
  <dcterms:modified xsi:type="dcterms:W3CDTF">2024-11-19T14:30:08Z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