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985962" ContentType="image/png"/>
  <Default Extension="318601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67a276d61.45985962"/>
  <Relationship Id="rId3" Type="http://schemas.openxmlformats.org/officeDocument/2006/relationships/image" Target="../media/logo_673ca567bcadc82.318601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lterations Induced Under Cardiac Resynchronisation Therapy" descr="Alterations Induced Under Cardiac Resynchronis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14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toniou CK, Manolakou P, Magkas N, Konstantinou K, Chrysohoou C, Dilaveris P, Gatzoulis KA, Tousoul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terations Induced Under Cardiac Resynchronis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1):33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2024-11-19T14:49:11Z</dcterms:created>
  <dcterms:modified xsi:type="dcterms:W3CDTF">2024-11-19T14:49:11Z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