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777767" ContentType="image/png"/>
  <Default Extension="245194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dab03e241.36777767"/>
  <Relationship Id="rId3" Type="http://schemas.openxmlformats.org/officeDocument/2006/relationships/image" Target="../media/logo_673ca0dace67d22.245194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Linking Mechanical Stretch" descr="Linking Mechanical Stret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14875" cy="5038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Manolakou P, Magkas N, Konstantinou K, Chrysohoou C, Dilaveris P, Gatzoulis K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king Mechanical Stret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33–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2024-11-19T14:29:46Z</dcterms:created>
  <dcterms:modified xsi:type="dcterms:W3CDTF">2024-11-19T14:29:46Z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