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777767" ContentType="image/png"/>
  <Default Extension="245194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8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0dab03e241.36777767"/>
  <Relationship Id="rId3" Type="http://schemas.openxmlformats.org/officeDocument/2006/relationships/image" Target="../media/logo_673ca0dace67d22.245194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00725"/>
          <a:chOff x="9525" y="9525"/>
          <a:chExt cx="9229725" cy="5800725"/>
        </a:xfrm>
      </p:grpSpPr>
      <p:pic>
        <p:nvPicPr>
          <p:cNvPr id="1" name="Linking Mechanical Stretch" descr="Linking Mechanical Stret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14875" cy="5038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oniou CK, Manolakou P, Magkas N, Konstantinou K, Chrysohoou C, Dilaveris P, Gatzoulis KA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king Mechanical Stret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33–4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2024-11-19T14:29:46Z</dcterms:created>
  <dcterms:modified xsi:type="dcterms:W3CDTF">2024-11-19T14:29:46Z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