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7377577" ContentType="image/png"/>
  <Default Extension="9761600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33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a29cf235d31.37377577"/>
  <Relationship Id="rId3" Type="http://schemas.openxmlformats.org/officeDocument/2006/relationships/image" Target="../media/logo_673ca29d0fe8d32.9761600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724525"/>
          <a:chOff x="9525" y="9525"/>
          <a:chExt cx="9229725" cy="5724525"/>
        </a:xfrm>
      </p:grpSpPr>
      <p:pic>
        <p:nvPicPr>
          <p:cNvPr id="1" name="Example Of Different Types Of Brugada Pattern" descr="Example Of Different Types Of Brugada Patter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14875" cy="49625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arcía Iglesias D, Rubín J, Pérez D, Morís C, Calvo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xample Of Different Types Of Brugada Patter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1):45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8.31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3">
  <a:themeElements>
    <a:clrScheme name="Theme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2024-11-19T14:37:17Z</dcterms:created>
  <dcterms:modified xsi:type="dcterms:W3CDTF">2024-11-19T14:37:17Z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