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165499" ContentType="image/png"/>
  <Default Extension="922204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7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47f06ad661.42165499"/>
  <Relationship Id="rId3" Type="http://schemas.openxmlformats.org/officeDocument/2006/relationships/image" Target="../media/logo_673ca47f2402142.922204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xample Of VF Induction" descr="Example Of VF Indu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48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cía Iglesias D, Rubín J, Pérez D, Morís C, Calv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 Of VF Indu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4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3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2024-11-19T14:45:19Z</dcterms:created>
  <dcterms:modified xsi:type="dcterms:W3CDTF">2024-11-19T14:45:19Z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