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226067" ContentType="image/png"/>
  <Default Extension="271499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5d74a1c51.58226067"/>
  <Relationship Id="rId3" Type="http://schemas.openxmlformats.org/officeDocument/2006/relationships/image" Target="../media/logo_673ca15d942bc02.271499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24650"/>
          <a:chOff x="9525" y="9525"/>
          <a:chExt cx="9229725" cy="6724650"/>
        </a:xfrm>
      </p:grpSpPr>
      <p:pic>
        <p:nvPicPr>
          <p:cNvPr id="1" name="High-Frequency Content Analysis Along The QRS" descr="High-Frequency Content Analysis Along The Q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962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rcía Iglesias D, Rubín J, Pérez D, Morís C, Calv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gh-Frequency Content Analysis Along The Q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4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3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2024-11-19T14:31:57Z</dcterms:created>
  <dcterms:modified xsi:type="dcterms:W3CDTF">2024-11-19T14:31:57Z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