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371910" ContentType="image/png"/>
  <Default Extension="875931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832f29c41.88371910"/>
  <Relationship Id="rId3" Type="http://schemas.openxmlformats.org/officeDocument/2006/relationships/image" Target="../media/logo_673ca3834055292.875931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Suggested Risk Stratification For Primary Prevention" descr="Suggested Risk Stratification For Primary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ía Iglesias D, Rubín J, Pérez D, Morís C, Calv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Risk Stratification For Primary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4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2024-11-19T14:41:07Z</dcterms:created>
  <dcterms:modified xsi:type="dcterms:W3CDTF">2024-11-19T14:41:07Z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