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882828" ContentType="image/png"/>
  <Default Extension="184886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0dfa731991.84882828"/>
  <Relationship Id="rId3" Type="http://schemas.openxmlformats.org/officeDocument/2006/relationships/image" Target="../media/logo_673ca0dfbeb7632.184886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nflammatory Mediators In Type 1 Diabetes" descr="Inflammatory Mediators In Type 1 Diabe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19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alamandris S, Antonopoulos AS, Oikonomou E, Papamikroulis GA, Vogiatzi G, Papaioannou S, Deftereos S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flammatory Mediators In Type 1 Diabe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50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2024-11-19T14:29:51Z</dcterms:created>
  <dcterms:modified xsi:type="dcterms:W3CDTF">2024-11-19T14:29:51Z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