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923956" ContentType="image/png"/>
  <Default Extension="136842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258a181961.89923956"/>
  <Relationship Id="rId3" Type="http://schemas.openxmlformats.org/officeDocument/2006/relationships/image" Target="../media/logo_673ca258abbe182.136842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19600"/>
          <a:chOff x="9525" y="9525"/>
          <a:chExt cx="9229725" cy="4419600"/>
        </a:xfrm>
      </p:grpSpPr>
      <p:pic>
        <p:nvPicPr>
          <p:cNvPr id="1" name="Representative Clinical Trials Of Anti-Inflammatory" descr="Representative Clinical Trials Of Anti-Inflammato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57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alamandris S, Antonopoulos AS, Oikonomou E, Papamikroulis GA, Vogiatzi G, Papaioannou S, Deftereos S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ve Clinical Trials Of Anti-Inflammato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50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2024-11-19T14:36:08Z</dcterms:created>
  <dcterms:modified xsi:type="dcterms:W3CDTF">2024-11-19T14:36:08Z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