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594738" ContentType="image/png"/>
  <Default Extension="258975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5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36f8521011.05594738"/>
  <Relationship Id="rId3" Type="http://schemas.openxmlformats.org/officeDocument/2006/relationships/image" Target="../media/logo_673ca36f9bb0432.258975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19700"/>
          <a:chOff x="9525" y="9525"/>
          <a:chExt cx="9229725" cy="5219700"/>
        </a:xfrm>
      </p:grpSpPr>
      <p:pic>
        <p:nvPicPr>
          <p:cNvPr id="1" name="The Vicious Cycle Of Inflammation In Various Target Organs In Type 2 Diabetes" descr="The Vicious Cycle Of Inflammation In Various Target Organs In Type 2 Diabe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52975" cy="4457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salamandris S, Antonopoulos AS, Oikonomou E, Papamikroulis GA, Vogiatzi G, Papaioannou S, Deftereos S, Tousoul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Vicious Cycle Of Inflammation In Various Target Organs In Type 2 Diabe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50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3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2024-11-19T14:40:47Z</dcterms:created>
  <dcterms:modified xsi:type="dcterms:W3CDTF">2024-11-19T14:40:47Z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