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04529" ContentType="image/png"/>
  <Default Extension="67699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72d6a3911.67404529"/>
  <Relationship Id="rId3" Type="http://schemas.openxmlformats.org/officeDocument/2006/relationships/image" Target="../media/logo_673ca27300bba82.67699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presentative Clinical Trials Of Anti-Inflammatory" descr="Representative Clinical Trials Of Anti-Inflamm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alamandris S, Antonopoulos AS, Oikonomou E, Papamikroulis GA, Vogiatzi G, Papaioannou S, Deftereos S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ve Clinical Trials Of Anti-Inflamm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50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2024-11-19T14:36:35Z</dcterms:created>
  <dcterms:modified xsi:type="dcterms:W3CDTF">2024-11-19T14:36:35Z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