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941011" ContentType="image/png"/>
  <Default Extension="026192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da9ea4d91.08941011"/>
  <Relationship Id="rId3" Type="http://schemas.openxmlformats.org/officeDocument/2006/relationships/image" Target="../media/logo_673c86dab304c92.026192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48125"/>
          <a:chOff x="9525" y="9525"/>
          <a:chExt cx="9229725" cy="4048125"/>
        </a:xfrm>
      </p:grpSpPr>
      <p:pic>
        <p:nvPicPr>
          <p:cNvPr id="1" name="Changes In BMI And Nicotine Dependency After Smoking Cessation" descr="Changes In BMI And Nicotine Dependency After Smoking Ces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3286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egawa K, Komiyama M, Takahash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s In BMI And Nicotine Dependency After Smoking Ces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60–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2024-11-19T12:38:50Z</dcterms:created>
  <dcterms:modified xsi:type="dcterms:W3CDTF">2024-11-19T12:38:50Z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