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530335" ContentType="image/png"/>
  <Default Extension="44818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16e7ef3551.71530335"/>
  <Relationship Id="rId3" Type="http://schemas.openxmlformats.org/officeDocument/2006/relationships/image" Target="../media/logo_673c816e8307222.44818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29050"/>
          <a:chOff x="9525" y="9525"/>
          <a:chExt cx="9229725" cy="3829050"/>
        </a:xfrm>
      </p:grpSpPr>
      <p:pic>
        <p:nvPicPr>
          <p:cNvPr id="1" name="Serum Alpha1-Antitrypsin LDL Levels And Smoking" descr="Serum Alpha1-Antitrypsin LDL Levels And Smo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3067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egawa K, Komiyama M, Takahash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um Alpha1-Antitrypsin LDL Levels And Smo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60–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2024-11-19T12:15:42Z</dcterms:created>
  <dcterms:modified xsi:type="dcterms:W3CDTF">2024-11-19T12:15:42Z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